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98" r:id="rId3"/>
    <p:sldId id="299" r:id="rId4"/>
    <p:sldId id="300" r:id="rId5"/>
    <p:sldId id="258" r:id="rId6"/>
    <p:sldId id="259" r:id="rId7"/>
    <p:sldId id="267" r:id="rId8"/>
    <p:sldId id="305" r:id="rId9"/>
    <p:sldId id="307" r:id="rId10"/>
    <p:sldId id="301" r:id="rId11"/>
    <p:sldId id="306" r:id="rId12"/>
    <p:sldId id="309" r:id="rId13"/>
    <p:sldId id="302" r:id="rId14"/>
    <p:sldId id="308" r:id="rId15"/>
    <p:sldId id="310" r:id="rId16"/>
    <p:sldId id="311" r:id="rId17"/>
    <p:sldId id="303" r:id="rId18"/>
    <p:sldId id="314" r:id="rId19"/>
    <p:sldId id="315" r:id="rId20"/>
    <p:sldId id="320" r:id="rId21"/>
    <p:sldId id="304" r:id="rId22"/>
    <p:sldId id="318" r:id="rId23"/>
    <p:sldId id="295" r:id="rId24"/>
  </p:sldIdLst>
  <p:sldSz cx="9144000" cy="5143500" type="screen16x9"/>
  <p:notesSz cx="6858000" cy="9144000"/>
  <p:embeddedFontLst>
    <p:embeddedFont>
      <p:font typeface="NanumGothic ExtraBold" panose="020B0600000101010101" charset="-127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52" autoAdjust="0"/>
  </p:normalViewPr>
  <p:slideViewPr>
    <p:cSldViewPr snapToGrid="0">
      <p:cViewPr varScale="1">
        <p:scale>
          <a:sx n="64" d="100"/>
          <a:sy n="64" d="100"/>
        </p:scale>
        <p:origin x="62" y="37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4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9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90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190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070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45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41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17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4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7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68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730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75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142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2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4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632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0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86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3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430185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" sz="2400" b="1" dirty="0">
                <a:solidFill>
                  <a:srgbClr val="19264B"/>
                </a:solidFill>
              </a:rPr>
              <a:t>스터디 </a:t>
            </a:r>
            <a:r>
              <a:rPr lang="en-US" altLang="ko-KR" sz="2400" b="1" dirty="0"/>
              <a:t>Andrew Ng Machine Learning</a:t>
            </a:r>
            <a:r>
              <a:rPr lang="ko" sz="2400" b="1" dirty="0" smtClean="0">
                <a:solidFill>
                  <a:srgbClr val="19264B"/>
                </a:solidFill>
              </a:rPr>
              <a:t>팀</a:t>
            </a:r>
            <a:endParaRPr sz="24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solidFill>
                  <a:srgbClr val="19264B"/>
                </a:solidFill>
              </a:rPr>
              <a:t>2022.0</a:t>
            </a:r>
            <a:r>
              <a:rPr lang="en-US" altLang="ko" dirty="0" smtClean="0">
                <a:solidFill>
                  <a:srgbClr val="19264B"/>
                </a:solidFill>
              </a:rPr>
              <a:t>5.10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smtClean="0">
                <a:solidFill>
                  <a:srgbClr val="19264B"/>
                </a:solidFill>
              </a:rPr>
              <a:t>박정현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160342" y="2008084"/>
            <a:ext cx="558725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2. Regularization</a:t>
            </a:r>
            <a:endParaRPr lang="en-US" altLang="ko-KR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2.</a:t>
            </a:r>
            <a:r>
              <a:rPr lang="en-US" altLang="ko-KR" sz="2000" b="1" dirty="0">
                <a:solidFill>
                  <a:schemeClr val="accent2"/>
                </a:solidFill>
              </a:rPr>
              <a:t> Regularization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6135" y="793940"/>
            <a:ext cx="620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The problem of overfitting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60356" y="1453613"/>
            <a:ext cx="7255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training set</a:t>
            </a:r>
            <a:r>
              <a:rPr lang="ko-KR" altLang="en-US" sz="2000" dirty="0" smtClean="0"/>
              <a:t>에 매우 잘 맞지만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일반화에 실패하여 새로운 </a:t>
            </a:r>
            <a:r>
              <a:rPr lang="en-US" altLang="ko-KR" sz="2000" dirty="0" smtClean="0"/>
              <a:t>data</a:t>
            </a:r>
            <a:r>
              <a:rPr lang="ko-KR" altLang="en-US" sz="2000" dirty="0" smtClean="0"/>
              <a:t>예측 어려움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614083" y="2744287"/>
            <a:ext cx="5113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해결 방법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Feature </a:t>
            </a:r>
            <a:r>
              <a:rPr lang="ko-KR" altLang="en-US" sz="2000" dirty="0" smtClean="0"/>
              <a:t>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줄이기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Regularization(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규제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적용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035" b="5763"/>
          <a:stretch/>
        </p:blipFill>
        <p:spPr>
          <a:xfrm>
            <a:off x="5126636" y="1924539"/>
            <a:ext cx="3477447" cy="29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2.</a:t>
            </a:r>
            <a:r>
              <a:rPr lang="en-US" altLang="ko-KR" sz="2000" b="1" dirty="0">
                <a:solidFill>
                  <a:schemeClr val="accent2"/>
                </a:solidFill>
              </a:rPr>
              <a:t> Regularization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1168" b="17958"/>
          <a:stretch/>
        </p:blipFill>
        <p:spPr>
          <a:xfrm>
            <a:off x="2069418" y="995392"/>
            <a:ext cx="5835329" cy="890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051" y="2391276"/>
            <a:ext cx="5979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400" dirty="0" smtClean="0"/>
              <a:t>λ</a:t>
            </a:r>
            <a:r>
              <a:rPr lang="en-US" altLang="ko-KR" sz="2400" dirty="0" smtClean="0"/>
              <a:t>: regularization parameter</a:t>
            </a:r>
          </a:p>
          <a:p>
            <a:r>
              <a:rPr lang="en-US" altLang="ko-KR" sz="2400" dirty="0" smtClean="0"/>
              <a:t>=&gt;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</a:t>
            </a:r>
            <a:r>
              <a:rPr lang="el-GR" altLang="ko-KR" sz="2400" dirty="0" smtClean="0"/>
              <a:t>θ</a:t>
            </a:r>
            <a:r>
              <a:rPr lang="ko-KR" altLang="en-US" sz="2400" dirty="0" smtClean="0"/>
              <a:t>의 영향 조절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l-GR" altLang="ko-KR" sz="2400" dirty="0" smtClean="0"/>
              <a:t> λ</a:t>
            </a:r>
            <a:r>
              <a:rPr lang="ko-KR" altLang="en-US" sz="2400" dirty="0" smtClean="0"/>
              <a:t>가 커지면 </a:t>
            </a:r>
            <a:r>
              <a:rPr lang="el-GR" altLang="ko-KR" sz="2400" dirty="0" smtClean="0"/>
              <a:t>θ</a:t>
            </a:r>
            <a:r>
              <a:rPr lang="ko-KR" altLang="en-US" sz="2400" dirty="0" smtClean="0"/>
              <a:t>의 영향력이 줄어들어 </a:t>
            </a:r>
            <a:r>
              <a:rPr lang="en-US" altLang="ko-KR" sz="2400" dirty="0" smtClean="0"/>
              <a:t>overfitting </a:t>
            </a:r>
            <a:r>
              <a:rPr lang="ko-KR" altLang="en-US" sz="2400" dirty="0" smtClean="0"/>
              <a:t>줄일 수 있음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35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160342" y="2008084"/>
            <a:ext cx="558725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3. Neural </a:t>
            </a:r>
            <a:r>
              <a:rPr lang="en-US" altLang="ko-KR" sz="3200" b="1" dirty="0">
                <a:solidFill>
                  <a:schemeClr val="accent2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6294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3. Neural network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452" t="2385" r="1320" b="3079"/>
          <a:stretch/>
        </p:blipFill>
        <p:spPr>
          <a:xfrm>
            <a:off x="2334127" y="998621"/>
            <a:ext cx="5630778" cy="36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3. Neural network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6453" y="733926"/>
            <a:ext cx="321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Back propagation 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61147" y="1226337"/>
            <a:ext cx="6689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Neural network</a:t>
            </a:r>
            <a:r>
              <a:rPr lang="ko-KR" altLang="en-US" dirty="0" smtClean="0"/>
              <a:t>에서 비용 함수를 최소화 하는 알고리즘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097" t="10286" r="2797" b="15121"/>
          <a:stretch/>
        </p:blipFill>
        <p:spPr>
          <a:xfrm>
            <a:off x="2454441" y="1564860"/>
            <a:ext cx="4908886" cy="10587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047" t="5060" r="3861"/>
          <a:stretch/>
        </p:blipFill>
        <p:spPr>
          <a:xfrm>
            <a:off x="2818397" y="2654386"/>
            <a:ext cx="4180974" cy="24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3. Neural network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6454" y="832860"/>
            <a:ext cx="330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Neural network train </a:t>
            </a:r>
            <a:r>
              <a:rPr lang="ko-KR" altLang="en-US" sz="2000" b="1" dirty="0" smtClean="0"/>
              <a:t>순서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37084" y="1479160"/>
            <a:ext cx="6906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가중치 </a:t>
            </a:r>
            <a:r>
              <a:rPr lang="en-US" altLang="ko-KR" sz="2000" dirty="0" smtClean="0"/>
              <a:t>randomly </a:t>
            </a:r>
            <a:r>
              <a:rPr lang="ko-KR" altLang="en-US" sz="2000" dirty="0" smtClean="0"/>
              <a:t>초기화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Forward </a:t>
            </a:r>
            <a:r>
              <a:rPr lang="en-US" altLang="ko-KR" sz="2000" dirty="0" err="1" smtClean="0"/>
              <a:t>propagatio</a:t>
            </a:r>
            <a:r>
              <a:rPr lang="ko-KR" altLang="en-US" sz="2000" dirty="0" smtClean="0"/>
              <a:t>으로 모든 </a:t>
            </a:r>
            <a:r>
              <a:rPr lang="en-US" altLang="ko-KR" sz="2000" dirty="0" smtClean="0"/>
              <a:t>unit</a:t>
            </a:r>
            <a:r>
              <a:rPr lang="ko-KR" altLang="en-US" sz="2000" dirty="0" smtClean="0"/>
              <a:t>에 대한 </a:t>
            </a:r>
            <a:r>
              <a:rPr lang="en-US" altLang="ko-KR" sz="2000" dirty="0" smtClean="0"/>
              <a:t>h(x)</a:t>
            </a:r>
            <a:r>
              <a:rPr lang="ko-KR" altLang="en-US" sz="2000" dirty="0" smtClean="0"/>
              <a:t>값 계산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Cost function </a:t>
            </a:r>
            <a:r>
              <a:rPr lang="ko-KR" altLang="en-US" sz="2000" dirty="0" smtClean="0"/>
              <a:t>구현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Back </a:t>
            </a:r>
            <a:r>
              <a:rPr lang="en-US" altLang="ko-KR" sz="2000" dirty="0" err="1" smtClean="0"/>
              <a:t>propagatio</a:t>
            </a:r>
            <a:r>
              <a:rPr lang="ko-KR" altLang="en-US" sz="2000" dirty="0" smtClean="0"/>
              <a:t>으로 </a:t>
            </a:r>
            <a:r>
              <a:rPr lang="en-US" altLang="ko-KR" sz="2000" dirty="0"/>
              <a:t>J(</a:t>
            </a:r>
            <a:r>
              <a:rPr lang="el-GR" altLang="ko-KR" sz="2000" b="1" dirty="0"/>
              <a:t>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미분값</a:t>
            </a:r>
            <a:r>
              <a:rPr lang="ko-KR" altLang="en-US" sz="2000" dirty="0" smtClean="0"/>
              <a:t> 계산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Gradient check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Gradient descent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advanced optimization </a:t>
            </a:r>
            <a:r>
              <a:rPr lang="ko-KR" altLang="en-US" sz="2000" dirty="0" smtClean="0"/>
              <a:t>방법 사용해 </a:t>
            </a:r>
            <a:r>
              <a:rPr lang="en-US" altLang="ko-KR" sz="2000" dirty="0" smtClean="0"/>
              <a:t>NN</a:t>
            </a:r>
            <a:r>
              <a:rPr lang="ko-KR" altLang="en-US" sz="2000" dirty="0" smtClean="0"/>
              <a:t>학습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38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634903" y="1833083"/>
            <a:ext cx="524578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4. </a:t>
            </a:r>
            <a:r>
              <a:rPr lang="en-US" altLang="ko-KR" sz="3200" b="1" dirty="0">
                <a:solidFill>
                  <a:schemeClr val="accent2"/>
                </a:solidFill>
              </a:rPr>
              <a:t>Advice for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applying 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	machine learning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4. Advice for applying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machine </a:t>
            </a:r>
            <a:r>
              <a:rPr lang="en-US" altLang="ko-KR" sz="2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8327" y="832860"/>
            <a:ext cx="530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Training / validation / test set 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53975" y="2719218"/>
            <a:ext cx="7561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 smtClean="0"/>
              <a:t>Train set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parameter</a:t>
            </a:r>
            <a:r>
              <a:rPr lang="ko-KR" altLang="en-US" sz="1600" dirty="0" smtClean="0"/>
              <a:t>를 최적화 시키면 </a:t>
            </a:r>
            <a:r>
              <a:rPr lang="en-US" altLang="ko-KR" sz="1600" dirty="0" smtClean="0"/>
              <a:t>train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data</a:t>
            </a:r>
            <a:r>
              <a:rPr lang="ko-KR" altLang="en-US" sz="1600" dirty="0" smtClean="0"/>
              <a:t>에 대해서만 좋은 결과가 나오고 일반화 하기에 부적절 할 수 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dirty="0" smtClean="0"/>
          </a:p>
          <a:p>
            <a:r>
              <a:rPr lang="en-US" altLang="ko-KR" sz="1600" dirty="0" smtClean="0"/>
              <a:t>2.  Test set</a:t>
            </a:r>
            <a:r>
              <a:rPr lang="ko-KR" altLang="en-US" sz="1600" dirty="0" smtClean="0"/>
              <a:t>에서 잘 작동하는 </a:t>
            </a:r>
            <a:r>
              <a:rPr lang="en-US" altLang="ko-KR" sz="1600" dirty="0" smtClean="0"/>
              <a:t>parameter</a:t>
            </a:r>
            <a:r>
              <a:rPr lang="ko-KR" altLang="en-US" sz="1600" dirty="0" smtClean="0"/>
              <a:t>를 설정하면 </a:t>
            </a:r>
            <a:r>
              <a:rPr lang="en-US" altLang="ko-KR" sz="1600" dirty="0" smtClean="0"/>
              <a:t>test set</a:t>
            </a:r>
            <a:r>
              <a:rPr lang="ko-KR" altLang="en-US" sz="1600" dirty="0" smtClean="0"/>
              <a:t>에 </a:t>
            </a:r>
            <a:r>
              <a:rPr lang="en-US" altLang="ko-KR" sz="1600" dirty="0" err="1" smtClean="0"/>
              <a:t>overfit</a:t>
            </a:r>
            <a:r>
              <a:rPr lang="ko-KR" altLang="en-US" sz="1600" dirty="0" smtClean="0"/>
              <a:t>된 모델이 만들어질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b="1" dirty="0" err="1" smtClean="0"/>
              <a:t>flod</a:t>
            </a:r>
            <a:r>
              <a:rPr lang="ko-KR" altLang="en-US" sz="1600" b="1" dirty="0" smtClean="0"/>
              <a:t>를 번갈아 가며 </a:t>
            </a:r>
            <a:r>
              <a:rPr lang="en-US" altLang="ko-KR" sz="1600" b="1" dirty="0" smtClean="0"/>
              <a:t>validation set</a:t>
            </a:r>
            <a:r>
              <a:rPr lang="ko-KR" altLang="en-US" sz="1600" b="1" dirty="0" smtClean="0"/>
              <a:t>으로 정하고 </a:t>
            </a:r>
            <a:r>
              <a:rPr lang="en-US" altLang="ko-KR" sz="1600" b="1" dirty="0" smtClean="0"/>
              <a:t>parameter</a:t>
            </a:r>
            <a:r>
              <a:rPr lang="ko-KR" altLang="en-US" sz="1600" b="1" dirty="0" smtClean="0"/>
              <a:t>를 선택하는 방법을 사용한다</a:t>
            </a:r>
            <a:r>
              <a:rPr lang="en-US" altLang="ko-KR" sz="1600" b="1" dirty="0" smtClean="0"/>
              <a:t>. (cross- validation)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68" y="1294525"/>
            <a:ext cx="5919538" cy="133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4. Advice for applying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machine </a:t>
            </a:r>
            <a:r>
              <a:rPr lang="en-US" altLang="ko-KR" sz="2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8327" y="832860"/>
            <a:ext cx="530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Bias / variance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385" y="1413201"/>
            <a:ext cx="5910858" cy="35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스터디원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소개 및 만남 인증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91" y="1630122"/>
            <a:ext cx="3572835" cy="2679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8903" y="1693647"/>
            <a:ext cx="184229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김벼리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김유선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김휘중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박정현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이강민</a:t>
            </a:r>
            <a:endParaRPr lang="en-US" altLang="ko-KR" sz="2000" b="1" dirty="0" smtClean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549" y="1166248"/>
            <a:ext cx="3284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학교에 모여서 대면 스터디 진행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4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/>
                </a:solidFill>
              </a:rPr>
              <a:t>4. Advice for applying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machine </a:t>
            </a:r>
            <a:r>
              <a:rPr lang="en-US" altLang="ko-KR" sz="2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8327" y="832860"/>
            <a:ext cx="530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Bias / variance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88110" y="2499262"/>
            <a:ext cx="18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underfit</a:t>
            </a:r>
            <a:r>
              <a:rPr lang="ko-KR" altLang="en-US" dirty="0" smtClean="0"/>
              <a:t>된 상황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88110" y="4074431"/>
            <a:ext cx="138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overrfit</a:t>
            </a:r>
            <a:r>
              <a:rPr lang="ko-KR" altLang="en-US" dirty="0" smtClean="0"/>
              <a:t>된 상황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8897" y="1440495"/>
            <a:ext cx="4946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그래프를 그려보는 것으로 </a:t>
            </a:r>
            <a:r>
              <a:rPr lang="en-US" altLang="ko-KR" dirty="0" err="1" smtClean="0"/>
              <a:t>overfit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underfit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진단 가능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332" t="3857"/>
          <a:stretch/>
        </p:blipFill>
        <p:spPr>
          <a:xfrm>
            <a:off x="3267855" y="1748272"/>
            <a:ext cx="5021402" cy="32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55016" y="2142962"/>
            <a:ext cx="723632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5. </a:t>
            </a:r>
            <a:r>
              <a:rPr lang="en-US" altLang="ko-KR" sz="3200" b="1" dirty="0">
                <a:solidFill>
                  <a:schemeClr val="accent2"/>
                </a:solidFill>
              </a:rPr>
              <a:t>Machine learning system design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5. Machine learning system design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420" b="13021"/>
          <a:stretch/>
        </p:blipFill>
        <p:spPr>
          <a:xfrm>
            <a:off x="2028600" y="1538851"/>
            <a:ext cx="5943601" cy="1356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8641" y="824717"/>
            <a:ext cx="288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모델의 성능 평가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5536" b="3465"/>
          <a:stretch/>
        </p:blipFill>
        <p:spPr>
          <a:xfrm>
            <a:off x="2645212" y="3147931"/>
            <a:ext cx="4710376" cy="15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610754" y="2311404"/>
            <a:ext cx="26576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스터디원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소개 및 만남 인증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01" y="953175"/>
            <a:ext cx="2941216" cy="3921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5208" y="2072298"/>
            <a:ext cx="241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스터디 끝나고 치킨</a:t>
            </a:r>
            <a:r>
              <a:rPr lang="en-US" altLang="ko-KR" sz="2400" b="1" dirty="0" smtClean="0"/>
              <a:t>~!~!</a:t>
            </a:r>
          </a:p>
          <a:p>
            <a:r>
              <a:rPr lang="en-US" altLang="ko-KR" sz="2400" b="1" dirty="0" smtClean="0"/>
              <a:t>&gt;&lt;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90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스터디 진행 방식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8682" y="1055550"/>
            <a:ext cx="6569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coursera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사이트에서 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Andrew Ng – Machine learning </a:t>
            </a:r>
            <a:r>
              <a:rPr lang="ko-KR" altLang="en-US" sz="2000" b="1" dirty="0" smtClean="0"/>
              <a:t>강의를 한 주차 듣고 </a:t>
            </a:r>
            <a:endParaRPr lang="en-US" altLang="ko-KR" sz="2000" b="1" dirty="0"/>
          </a:p>
          <a:p>
            <a:r>
              <a:rPr lang="en-US" altLang="ko-KR" sz="2000" b="1" dirty="0" smtClean="0"/>
              <a:t>Slack</a:t>
            </a:r>
            <a:r>
              <a:rPr lang="ko-KR" altLang="en-US" sz="2000" b="1" dirty="0" smtClean="0"/>
              <a:t>에 필기 공유 및 공부 인증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매주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명씩 해당 주차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공부 내용 발표 진행 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393" y="2014656"/>
            <a:ext cx="3336621" cy="2900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682" y="3349753"/>
            <a:ext cx="1127858" cy="312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40676"/>
          <a:stretch/>
        </p:blipFill>
        <p:spPr>
          <a:xfrm>
            <a:off x="1408975" y="3733707"/>
            <a:ext cx="3897543" cy="8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accent1">
                    <a:lumMod val="50000"/>
                  </a:schemeClr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8558" y="914400"/>
            <a:ext cx="7343742" cy="3654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Logistic regression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Regularization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Neural network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Advice for applying machine learning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Machine learning system design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160342" y="2008084"/>
            <a:ext cx="558725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</a:rPr>
              <a:t>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2"/>
                </a:solidFill>
              </a:rPr>
              <a:t> Logistic regression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4421" y="832860"/>
            <a:ext cx="6870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Linear regression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classification</a:t>
            </a:r>
            <a:r>
              <a:rPr lang="ko-KR" altLang="en-US" sz="2000" dirty="0" smtClean="0"/>
              <a:t>에 적용하면  작동하지 않는 경우가 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=&gt; Logistic Regression </a:t>
            </a:r>
            <a:r>
              <a:rPr lang="ko-KR" altLang="en-US" sz="2000" dirty="0" smtClean="0"/>
              <a:t>적용 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684409" y="2202418"/>
            <a:ext cx="616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/>
              <a:t>로지스틱</a:t>
            </a:r>
            <a:r>
              <a:rPr lang="ko-KR" altLang="en-US" sz="1800" dirty="0" smtClean="0"/>
              <a:t> 함수는 </a:t>
            </a:r>
            <a:r>
              <a:rPr lang="en-US" altLang="ko-KR" sz="1800" dirty="0" smtClean="0"/>
              <a:t>0~1 </a:t>
            </a:r>
            <a:r>
              <a:rPr lang="ko-KR" altLang="en-US" sz="1800" dirty="0" smtClean="0"/>
              <a:t>사이의 값을 갖는다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09" y="2674758"/>
            <a:ext cx="3356823" cy="19748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6242" y="2895315"/>
            <a:ext cx="3609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따라서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Output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0~1</a:t>
            </a:r>
            <a:r>
              <a:rPr lang="ko-KR" altLang="en-US" sz="2000" dirty="0" smtClean="0"/>
              <a:t>사이의 성공 확률로 </a:t>
            </a:r>
            <a:r>
              <a:rPr lang="ko-KR" altLang="en-US" sz="2000" dirty="0"/>
              <a:t>나</a:t>
            </a:r>
            <a:r>
              <a:rPr lang="ko-KR" altLang="en-US" sz="2000" dirty="0" smtClean="0"/>
              <a:t>타낼 수 있다</a:t>
            </a:r>
            <a:r>
              <a:rPr lang="en-US" altLang="ko-KR" sz="2000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2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42892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2"/>
                </a:solidFill>
              </a:rPr>
              <a:t> Logistic regression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5214" y="832860"/>
            <a:ext cx="463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Cost function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57" y="2305903"/>
            <a:ext cx="5099395" cy="2712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5214" y="1432977"/>
            <a:ext cx="74475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비용 함수 </a:t>
            </a:r>
            <a:r>
              <a:rPr lang="en-US" altLang="ko-KR" sz="1800" dirty="0" smtClean="0"/>
              <a:t>J(</a:t>
            </a:r>
            <a:r>
              <a:rPr lang="el-GR" altLang="ko-KR" sz="1800" b="1" dirty="0"/>
              <a:t>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가 </a:t>
            </a:r>
            <a:r>
              <a:rPr lang="ko-KR" altLang="en-US" sz="1800" dirty="0" err="1" smtClean="0"/>
              <a:t>비볼록</a:t>
            </a:r>
            <a:r>
              <a:rPr lang="ko-KR" altLang="en-US" sz="1800" dirty="0" smtClean="0"/>
              <a:t> 함수이기 </a:t>
            </a:r>
            <a:r>
              <a:rPr lang="ko-KR" altLang="en-US" sz="1800" dirty="0"/>
              <a:t>때</a:t>
            </a:r>
            <a:r>
              <a:rPr lang="ko-KR" altLang="en-US" sz="1800" dirty="0" smtClean="0"/>
              <a:t>문에 </a:t>
            </a:r>
            <a:r>
              <a:rPr lang="en-US" altLang="ko-KR" sz="1800" dirty="0" smtClean="0"/>
              <a:t>global optimum</a:t>
            </a:r>
            <a:r>
              <a:rPr lang="ko-KR" altLang="en-US" sz="1800" dirty="0" smtClean="0"/>
              <a:t>을 얻을 수 있다는 보장을 할 수 없다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=&gt; </a:t>
            </a:r>
            <a:r>
              <a:rPr lang="ko-KR" altLang="en-US" sz="1800" dirty="0" smtClean="0"/>
              <a:t>기존의</a:t>
            </a:r>
            <a:r>
              <a:rPr lang="en-US" altLang="ko-KR" sz="1800" dirty="0" smtClean="0"/>
              <a:t> linear regression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cost function </a:t>
            </a:r>
            <a:r>
              <a:rPr lang="ko-KR" altLang="en-US" sz="1800" dirty="0" smtClean="0"/>
              <a:t>그대로 사용할 수 없음</a:t>
            </a:r>
            <a:endParaRPr lang="en-US" altLang="ko-KR" sz="18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4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86560"/>
            <a:ext cx="4979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2"/>
                </a:solidFill>
              </a:rPr>
              <a:t> Logistic regression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5214" y="832860"/>
            <a:ext cx="463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Cost function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392" t="4458" r="599" b="6868"/>
          <a:stretch/>
        </p:blipFill>
        <p:spPr>
          <a:xfrm>
            <a:off x="2288804" y="1627271"/>
            <a:ext cx="5725871" cy="18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414</Words>
  <Application>Microsoft Office PowerPoint</Application>
  <PresentationFormat>화면 슬라이드 쇼(16:9)</PresentationFormat>
  <Paragraphs>85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NanumGothic ExtraBold</vt:lpstr>
      <vt:lpstr>Symbol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jung_hyeon</dc:creator>
  <cp:lastModifiedBy>박정현</cp:lastModifiedBy>
  <cp:revision>55</cp:revision>
  <dcterms:modified xsi:type="dcterms:W3CDTF">2022-05-10T02:54:59Z</dcterms:modified>
</cp:coreProperties>
</file>